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3"/>
  </p:notesMasterIdLst>
  <p:sldIdLst>
    <p:sldId id="256" r:id="rId2"/>
  </p:sldIdLst>
  <p:sldSz cx="5759450" cy="16559213"/>
  <p:notesSz cx="6881813" cy="96615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évtelen szakasz" id="{365995DA-00A8-451C-8F2E-9708BBEF129C}">
          <p14:sldIdLst>
            <p14:sldId id="25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A9B0"/>
    <a:srgbClr val="DDA96F"/>
    <a:srgbClr val="A68D85"/>
    <a:srgbClr val="513C58"/>
    <a:srgbClr val="D5DBE2"/>
    <a:srgbClr val="CBCED3"/>
    <a:srgbClr val="434F60"/>
    <a:srgbClr val="CAE8F0"/>
    <a:srgbClr val="ACD2FE"/>
    <a:srgbClr val="E2EE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12" autoAdjust="0"/>
    <p:restoredTop sz="88203" autoAdjust="0"/>
  </p:normalViewPr>
  <p:slideViewPr>
    <p:cSldViewPr snapToGrid="0">
      <p:cViewPr>
        <p:scale>
          <a:sx n="93" d="100"/>
          <a:sy n="93" d="100"/>
        </p:scale>
        <p:origin x="2040" y="-6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82913" cy="4841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97313" y="0"/>
            <a:ext cx="2982912" cy="484188"/>
          </a:xfrm>
          <a:prstGeom prst="rect">
            <a:avLst/>
          </a:prstGeom>
        </p:spPr>
        <p:txBody>
          <a:bodyPr vert="horz" lIns="91440" tIns="45720" rIns="91440" bIns="45720" rtlCol="0"/>
          <a:lstStyle>
            <a:lvl1pPr algn="r">
              <a:defRPr sz="1200"/>
            </a:lvl1pPr>
          </a:lstStyle>
          <a:p>
            <a:fld id="{9B7A8BCE-419A-4F3C-9641-21E0156BF8C8}" type="datetimeFigureOut">
              <a:rPr lang="hu-HU" smtClean="0"/>
              <a:t>2025. 02. 12.</a:t>
            </a:fld>
            <a:endParaRPr lang="hu-HU"/>
          </a:p>
        </p:txBody>
      </p:sp>
      <p:sp>
        <p:nvSpPr>
          <p:cNvPr id="4" name="Diakép helye 3"/>
          <p:cNvSpPr>
            <a:spLocks noGrp="1" noRot="1" noChangeAspect="1"/>
          </p:cNvSpPr>
          <p:nvPr>
            <p:ph type="sldImg" idx="2"/>
          </p:nvPr>
        </p:nvSpPr>
        <p:spPr>
          <a:xfrm>
            <a:off x="2874963" y="1208088"/>
            <a:ext cx="1133475" cy="3260725"/>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8975" y="4649788"/>
            <a:ext cx="5505450" cy="38036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177338"/>
            <a:ext cx="2982913" cy="4841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97313" y="9177338"/>
            <a:ext cx="2982912" cy="484187"/>
          </a:xfrm>
          <a:prstGeom prst="rect">
            <a:avLst/>
          </a:prstGeom>
        </p:spPr>
        <p:txBody>
          <a:bodyPr vert="horz" lIns="91440" tIns="45720" rIns="91440" bIns="45720" rtlCol="0" anchor="b"/>
          <a:lstStyle>
            <a:lvl1pPr algn="r">
              <a:defRPr sz="1200"/>
            </a:lvl1pPr>
          </a:lstStyle>
          <a:p>
            <a:fld id="{6451FA49-56AF-47B8-9250-8337E3C92E0F}" type="slidenum">
              <a:rPr lang="hu-HU" smtClean="0"/>
              <a:t>‹#›</a:t>
            </a:fld>
            <a:endParaRPr lang="hu-HU"/>
          </a:p>
        </p:txBody>
      </p:sp>
    </p:spTree>
    <p:extLst>
      <p:ext uri="{BB962C8B-B14F-4D97-AF65-F5344CB8AC3E}">
        <p14:creationId xmlns:p14="http://schemas.microsoft.com/office/powerpoint/2010/main" val="1441675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2874963" y="1208088"/>
            <a:ext cx="1133475" cy="3260725"/>
          </a:xfrm>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6451FA49-56AF-47B8-9250-8337E3C92E0F}" type="slidenum">
              <a:rPr lang="hu-HU" smtClean="0"/>
              <a:t>1</a:t>
            </a:fld>
            <a:endParaRPr lang="hu-HU"/>
          </a:p>
        </p:txBody>
      </p:sp>
    </p:spTree>
    <p:extLst>
      <p:ext uri="{BB962C8B-B14F-4D97-AF65-F5344CB8AC3E}">
        <p14:creationId xmlns:p14="http://schemas.microsoft.com/office/powerpoint/2010/main" val="2153526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Title 1"/>
          <p:cNvSpPr>
            <a:spLocks noGrp="1"/>
          </p:cNvSpPr>
          <p:nvPr>
            <p:ph type="ctrTitle"/>
          </p:nvPr>
        </p:nvSpPr>
        <p:spPr>
          <a:xfrm>
            <a:off x="431965" y="2710041"/>
            <a:ext cx="4895533" cy="5765059"/>
          </a:xfrm>
        </p:spPr>
        <p:txBody>
          <a:bodyPr anchor="b"/>
          <a:lstStyle>
            <a:lvl1pPr algn="ctr">
              <a:defRPr sz="3779"/>
            </a:lvl1pPr>
          </a:lstStyle>
          <a:p>
            <a:r>
              <a:rPr lang="hu-HU"/>
              <a:t>Mintacím szerkesztése</a:t>
            </a:r>
            <a:endParaRPr lang="en-US" dirty="0"/>
          </a:p>
        </p:txBody>
      </p:sp>
      <p:sp>
        <p:nvSpPr>
          <p:cNvPr id="3" name="Subtitle 2"/>
          <p:cNvSpPr>
            <a:spLocks noGrp="1"/>
          </p:cNvSpPr>
          <p:nvPr>
            <p:ph type="subTitle" idx="1"/>
          </p:nvPr>
        </p:nvSpPr>
        <p:spPr>
          <a:xfrm>
            <a:off x="719931" y="8697424"/>
            <a:ext cx="4319588" cy="3997975"/>
          </a:xfrm>
        </p:spPr>
        <p:txBody>
          <a:bodyPr/>
          <a:lstStyle>
            <a:lvl1pPr marL="0" indent="0" algn="ctr">
              <a:buNone/>
              <a:defRPr sz="1512"/>
            </a:lvl1pPr>
            <a:lvl2pPr marL="287983" indent="0" algn="ctr">
              <a:buNone/>
              <a:defRPr sz="1260"/>
            </a:lvl2pPr>
            <a:lvl3pPr marL="575967" indent="0" algn="ctr">
              <a:buNone/>
              <a:defRPr sz="1134"/>
            </a:lvl3pPr>
            <a:lvl4pPr marL="863949" indent="0" algn="ctr">
              <a:buNone/>
              <a:defRPr sz="1008"/>
            </a:lvl4pPr>
            <a:lvl5pPr marL="1151932" indent="0" algn="ctr">
              <a:buNone/>
              <a:defRPr sz="1008"/>
            </a:lvl5pPr>
            <a:lvl6pPr marL="1439914" indent="0" algn="ctr">
              <a:buNone/>
              <a:defRPr sz="1008"/>
            </a:lvl6pPr>
            <a:lvl7pPr marL="1727898" indent="0" algn="ctr">
              <a:buNone/>
              <a:defRPr sz="1008"/>
            </a:lvl7pPr>
            <a:lvl8pPr marL="2015881" indent="0" algn="ctr">
              <a:buNone/>
              <a:defRPr sz="1008"/>
            </a:lvl8pPr>
            <a:lvl9pPr marL="2303864" indent="0" algn="ctr">
              <a:buNone/>
              <a:defRPr sz="1008"/>
            </a:lvl9pPr>
          </a:lstStyle>
          <a:p>
            <a:r>
              <a:rPr lang="hu-HU"/>
              <a:t>Kattintson ide az alcím mintájának szerkesztéséhez</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184529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Vertical Text Placeholder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78616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21613" y="881625"/>
            <a:ext cx="1241881" cy="14033168"/>
          </a:xfrm>
        </p:spPr>
        <p:txBody>
          <a:bodyPr vert="eaVert"/>
          <a:lstStyle/>
          <a:p>
            <a:r>
              <a:rPr lang="hu-HU"/>
              <a:t>Mintacím szerkesztése</a:t>
            </a:r>
            <a:endParaRPr lang="en-US" dirty="0"/>
          </a:p>
        </p:txBody>
      </p:sp>
      <p:sp>
        <p:nvSpPr>
          <p:cNvPr id="3" name="Vertical Text Placeholder 2"/>
          <p:cNvSpPr>
            <a:spLocks noGrp="1"/>
          </p:cNvSpPr>
          <p:nvPr>
            <p:ph type="body" orient="vert" idx="1"/>
          </p:nvPr>
        </p:nvSpPr>
        <p:spPr>
          <a:xfrm>
            <a:off x="395969" y="881625"/>
            <a:ext cx="3653651" cy="1403316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746387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514544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392963" y="4128310"/>
            <a:ext cx="4967526" cy="6888171"/>
          </a:xfrm>
        </p:spPr>
        <p:txBody>
          <a:bodyPr anchor="b"/>
          <a:lstStyle>
            <a:lvl1pPr>
              <a:defRPr sz="3779"/>
            </a:lvl1pPr>
          </a:lstStyle>
          <a:p>
            <a:r>
              <a:rPr lang="hu-HU"/>
              <a:t>Mintacím szerkesztése</a:t>
            </a:r>
            <a:endParaRPr lang="en-US" dirty="0"/>
          </a:p>
        </p:txBody>
      </p:sp>
      <p:sp>
        <p:nvSpPr>
          <p:cNvPr id="3" name="Text Placeholder 2"/>
          <p:cNvSpPr>
            <a:spLocks noGrp="1"/>
          </p:cNvSpPr>
          <p:nvPr>
            <p:ph type="body" idx="1"/>
          </p:nvPr>
        </p:nvSpPr>
        <p:spPr>
          <a:xfrm>
            <a:off x="392963" y="11081648"/>
            <a:ext cx="4967526" cy="3622327"/>
          </a:xfrm>
        </p:spPr>
        <p:txBody>
          <a:bodyPr/>
          <a:lstStyle>
            <a:lvl1pPr marL="0" indent="0">
              <a:buNone/>
              <a:defRPr sz="1512">
                <a:solidFill>
                  <a:schemeClr val="tx1"/>
                </a:solidFill>
              </a:defRPr>
            </a:lvl1pPr>
            <a:lvl2pPr marL="287983" indent="0">
              <a:buNone/>
              <a:defRPr sz="1260">
                <a:solidFill>
                  <a:schemeClr val="tx1">
                    <a:tint val="75000"/>
                  </a:schemeClr>
                </a:solidFill>
              </a:defRPr>
            </a:lvl2pPr>
            <a:lvl3pPr marL="575967" indent="0">
              <a:buNone/>
              <a:defRPr sz="1134">
                <a:solidFill>
                  <a:schemeClr val="tx1">
                    <a:tint val="75000"/>
                  </a:schemeClr>
                </a:solidFill>
              </a:defRPr>
            </a:lvl3pPr>
            <a:lvl4pPr marL="863949" indent="0">
              <a:buNone/>
              <a:defRPr sz="1008">
                <a:solidFill>
                  <a:schemeClr val="tx1">
                    <a:tint val="75000"/>
                  </a:schemeClr>
                </a:solidFill>
              </a:defRPr>
            </a:lvl4pPr>
            <a:lvl5pPr marL="1151932" indent="0">
              <a:buNone/>
              <a:defRPr sz="1008">
                <a:solidFill>
                  <a:schemeClr val="tx1">
                    <a:tint val="75000"/>
                  </a:schemeClr>
                </a:solidFill>
              </a:defRPr>
            </a:lvl5pPr>
            <a:lvl6pPr marL="1439914" indent="0">
              <a:buNone/>
              <a:defRPr sz="1008">
                <a:solidFill>
                  <a:schemeClr val="tx1">
                    <a:tint val="75000"/>
                  </a:schemeClr>
                </a:solidFill>
              </a:defRPr>
            </a:lvl6pPr>
            <a:lvl7pPr marL="1727898" indent="0">
              <a:buNone/>
              <a:defRPr sz="1008">
                <a:solidFill>
                  <a:schemeClr val="tx1">
                    <a:tint val="75000"/>
                  </a:schemeClr>
                </a:solidFill>
              </a:defRPr>
            </a:lvl7pPr>
            <a:lvl8pPr marL="2015881" indent="0">
              <a:buNone/>
              <a:defRPr sz="1008">
                <a:solidFill>
                  <a:schemeClr val="tx1">
                    <a:tint val="75000"/>
                  </a:schemeClr>
                </a:solidFill>
              </a:defRPr>
            </a:lvl8pPr>
            <a:lvl9pPr marL="2303864" indent="0">
              <a:buNone/>
              <a:defRPr sz="1008">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92781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sz="half" idx="1"/>
          </p:nvPr>
        </p:nvSpPr>
        <p:spPr>
          <a:xfrm>
            <a:off x="39596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Content Placeholder 3"/>
          <p:cNvSpPr>
            <a:spLocks noGrp="1"/>
          </p:cNvSpPr>
          <p:nvPr>
            <p:ph sz="half" idx="2"/>
          </p:nvPr>
        </p:nvSpPr>
        <p:spPr>
          <a:xfrm>
            <a:off x="291572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23300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a:xfrm>
            <a:off x="396712" y="881629"/>
            <a:ext cx="4967526" cy="3200682"/>
          </a:xfrm>
        </p:spPr>
        <p:txBody>
          <a:bodyPr/>
          <a:lstStyle/>
          <a:p>
            <a:r>
              <a:rPr lang="hu-HU"/>
              <a:t>Mintacím szerkesztése</a:t>
            </a:r>
            <a:endParaRPr lang="en-US" dirty="0"/>
          </a:p>
        </p:txBody>
      </p:sp>
      <p:sp>
        <p:nvSpPr>
          <p:cNvPr id="3" name="Text Placeholder 2"/>
          <p:cNvSpPr>
            <a:spLocks noGrp="1"/>
          </p:cNvSpPr>
          <p:nvPr>
            <p:ph type="body" idx="1"/>
          </p:nvPr>
        </p:nvSpPr>
        <p:spPr>
          <a:xfrm>
            <a:off x="396719" y="4059309"/>
            <a:ext cx="2436517"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4" name="Content Placeholder 3"/>
          <p:cNvSpPr>
            <a:spLocks noGrp="1"/>
          </p:cNvSpPr>
          <p:nvPr>
            <p:ph sz="half" idx="2"/>
          </p:nvPr>
        </p:nvSpPr>
        <p:spPr>
          <a:xfrm>
            <a:off x="396719" y="6048714"/>
            <a:ext cx="2436517"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Text Placeholder 4"/>
          <p:cNvSpPr>
            <a:spLocks noGrp="1"/>
          </p:cNvSpPr>
          <p:nvPr>
            <p:ph type="body" sz="quarter" idx="3"/>
          </p:nvPr>
        </p:nvSpPr>
        <p:spPr>
          <a:xfrm>
            <a:off x="2915722" y="4059309"/>
            <a:ext cx="2448516"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6" name="Content Placeholder 5"/>
          <p:cNvSpPr>
            <a:spLocks noGrp="1"/>
          </p:cNvSpPr>
          <p:nvPr>
            <p:ph sz="quarter" idx="4"/>
          </p:nvPr>
        </p:nvSpPr>
        <p:spPr>
          <a:xfrm>
            <a:off x="2915722" y="6048714"/>
            <a:ext cx="2448516"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6"/>
          <p:cNvSpPr>
            <a:spLocks noGrp="1"/>
          </p:cNvSpPr>
          <p:nvPr>
            <p:ph type="dt" sz="half" idx="10"/>
          </p:nvPr>
        </p:nvSpPr>
        <p:spPr/>
        <p:txBody>
          <a:bodyPr/>
          <a:lstStyle/>
          <a:p>
            <a:fld id="{F75E4B7E-9976-4531-AE92-1F7086DE0894}" type="datetimeFigureOut">
              <a:rPr lang="hu-HU" smtClean="0"/>
              <a:t>2025. 02. 12.</a:t>
            </a:fld>
            <a:endParaRPr lang="hu-HU"/>
          </a:p>
        </p:txBody>
      </p:sp>
      <p:sp>
        <p:nvSpPr>
          <p:cNvPr id="8" name="Footer Placeholder 7"/>
          <p:cNvSpPr>
            <a:spLocks noGrp="1"/>
          </p:cNvSpPr>
          <p:nvPr>
            <p:ph type="ftr" sz="quarter" idx="11"/>
          </p:nvPr>
        </p:nvSpPr>
        <p:spPr/>
        <p:txBody>
          <a:bodyPr/>
          <a:lstStyle/>
          <a:p>
            <a:endParaRPr lang="hu-HU"/>
          </a:p>
        </p:txBody>
      </p:sp>
      <p:sp>
        <p:nvSpPr>
          <p:cNvPr id="9" name="Slide Number Placeholder 8"/>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41016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Date Placeholder 2"/>
          <p:cNvSpPr>
            <a:spLocks noGrp="1"/>
          </p:cNvSpPr>
          <p:nvPr>
            <p:ph type="dt" sz="half" idx="10"/>
          </p:nvPr>
        </p:nvSpPr>
        <p:spPr/>
        <p:txBody>
          <a:bodyPr/>
          <a:lstStyle/>
          <a:p>
            <a:fld id="{F75E4B7E-9976-4531-AE92-1F7086DE0894}" type="datetimeFigureOut">
              <a:rPr lang="hu-HU" smtClean="0"/>
              <a:t>2025. 02. 12.</a:t>
            </a:fld>
            <a:endParaRPr lang="hu-HU"/>
          </a:p>
        </p:txBody>
      </p:sp>
      <p:sp>
        <p:nvSpPr>
          <p:cNvPr id="4" name="Footer Placeholder 3"/>
          <p:cNvSpPr>
            <a:spLocks noGrp="1"/>
          </p:cNvSpPr>
          <p:nvPr>
            <p:ph type="ftr" sz="quarter" idx="11"/>
          </p:nvPr>
        </p:nvSpPr>
        <p:spPr/>
        <p:txBody>
          <a:bodyPr/>
          <a:lstStyle/>
          <a:p>
            <a:endParaRPr lang="hu-HU"/>
          </a:p>
        </p:txBody>
      </p:sp>
      <p:sp>
        <p:nvSpPr>
          <p:cNvPr id="5" name="Slide Number Placeholder 4"/>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281772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5E4B7E-9976-4531-AE92-1F7086DE0894}" type="datetimeFigureOut">
              <a:rPr lang="hu-HU" smtClean="0"/>
              <a:t>2025. 02. 12.</a:t>
            </a:fld>
            <a:endParaRPr lang="hu-HU"/>
          </a:p>
        </p:txBody>
      </p:sp>
      <p:sp>
        <p:nvSpPr>
          <p:cNvPr id="3" name="Footer Placeholder 2"/>
          <p:cNvSpPr>
            <a:spLocks noGrp="1"/>
          </p:cNvSpPr>
          <p:nvPr>
            <p:ph type="ftr" sz="quarter" idx="11"/>
          </p:nvPr>
        </p:nvSpPr>
        <p:spPr/>
        <p:txBody>
          <a:bodyPr/>
          <a:lstStyle/>
          <a:p>
            <a:endParaRPr lang="hu-HU"/>
          </a:p>
        </p:txBody>
      </p:sp>
      <p:sp>
        <p:nvSpPr>
          <p:cNvPr id="4" name="Slide Number Placeholder 3"/>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6575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Content Placeholder 2"/>
          <p:cNvSpPr>
            <a:spLocks noGrp="1"/>
          </p:cNvSpPr>
          <p:nvPr>
            <p:ph idx="1"/>
          </p:nvPr>
        </p:nvSpPr>
        <p:spPr>
          <a:xfrm>
            <a:off x="2448516" y="2384224"/>
            <a:ext cx="2915722" cy="11767774"/>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7606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Picture Placeholder 2"/>
          <p:cNvSpPr>
            <a:spLocks noGrp="1" noChangeAspect="1"/>
          </p:cNvSpPr>
          <p:nvPr>
            <p:ph type="pic" idx="1"/>
          </p:nvPr>
        </p:nvSpPr>
        <p:spPr>
          <a:xfrm>
            <a:off x="2448516" y="2384224"/>
            <a:ext cx="2915722" cy="11767774"/>
          </a:xfrm>
        </p:spPr>
        <p:txBody>
          <a:bodyPr anchor="t"/>
          <a:lstStyle>
            <a:lvl1pPr marL="0" indent="0">
              <a:buNone/>
              <a:defRPr sz="2016"/>
            </a:lvl1pPr>
            <a:lvl2pPr marL="287983" indent="0">
              <a:buNone/>
              <a:defRPr sz="1764"/>
            </a:lvl2pPr>
            <a:lvl3pPr marL="575967" indent="0">
              <a:buNone/>
              <a:defRPr sz="1512"/>
            </a:lvl3pPr>
            <a:lvl4pPr marL="863949" indent="0">
              <a:buNone/>
              <a:defRPr sz="1260"/>
            </a:lvl4pPr>
            <a:lvl5pPr marL="1151932" indent="0">
              <a:buNone/>
              <a:defRPr sz="1260"/>
            </a:lvl5pPr>
            <a:lvl6pPr marL="1439914" indent="0">
              <a:buNone/>
              <a:defRPr sz="1260"/>
            </a:lvl6pPr>
            <a:lvl7pPr marL="1727898" indent="0">
              <a:buNone/>
              <a:defRPr sz="1260"/>
            </a:lvl7pPr>
            <a:lvl8pPr marL="2015881" indent="0">
              <a:buNone/>
              <a:defRPr sz="1260"/>
            </a:lvl8pPr>
            <a:lvl9pPr marL="2303864" indent="0">
              <a:buNone/>
              <a:defRPr sz="1260"/>
            </a:lvl9pPr>
          </a:lstStyle>
          <a:p>
            <a:r>
              <a:rPr lang="hu-HU"/>
              <a:t>Kép beszúrásához kattintson az ikonra</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947782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962" y="881629"/>
            <a:ext cx="4967526" cy="3200682"/>
          </a:xfrm>
          <a:prstGeom prst="rect">
            <a:avLst/>
          </a:prstGeom>
        </p:spPr>
        <p:txBody>
          <a:bodyPr vert="horz" lIns="91440" tIns="45720" rIns="91440" bIns="45720" rtlCol="0" anchor="ctr">
            <a:normAutofit/>
          </a:bodyPr>
          <a:lstStyle/>
          <a:p>
            <a:r>
              <a:rPr lang="hu-HU"/>
              <a:t>Mintacím szerkesztése</a:t>
            </a:r>
            <a:endParaRPr lang="en-US" dirty="0"/>
          </a:p>
        </p:txBody>
      </p:sp>
      <p:sp>
        <p:nvSpPr>
          <p:cNvPr id="3" name="Text Placeholder 2"/>
          <p:cNvSpPr>
            <a:spLocks noGrp="1"/>
          </p:cNvSpPr>
          <p:nvPr>
            <p:ph type="body" idx="1"/>
          </p:nvPr>
        </p:nvSpPr>
        <p:spPr>
          <a:xfrm>
            <a:off x="395962" y="4408127"/>
            <a:ext cx="4967526" cy="10506669"/>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2"/>
          </p:nvPr>
        </p:nvSpPr>
        <p:spPr>
          <a:xfrm>
            <a:off x="395962" y="15347944"/>
            <a:ext cx="1295876" cy="881625"/>
          </a:xfrm>
          <a:prstGeom prst="rect">
            <a:avLst/>
          </a:prstGeom>
        </p:spPr>
        <p:txBody>
          <a:bodyPr vert="horz" lIns="91440" tIns="45720" rIns="91440" bIns="45720" rtlCol="0" anchor="ctr"/>
          <a:lstStyle>
            <a:lvl1pPr algn="l">
              <a:defRPr sz="756">
                <a:solidFill>
                  <a:schemeClr val="tx1">
                    <a:tint val="75000"/>
                  </a:schemeClr>
                </a:solidFill>
              </a:defRPr>
            </a:lvl1pPr>
          </a:lstStyle>
          <a:p>
            <a:fld id="{F75E4B7E-9976-4531-AE92-1F7086DE0894}" type="datetimeFigureOut">
              <a:rPr lang="hu-HU" smtClean="0"/>
              <a:t>2025. 02. 12.</a:t>
            </a:fld>
            <a:endParaRPr lang="hu-HU"/>
          </a:p>
        </p:txBody>
      </p:sp>
      <p:sp>
        <p:nvSpPr>
          <p:cNvPr id="5" name="Footer Placeholder 4"/>
          <p:cNvSpPr>
            <a:spLocks noGrp="1"/>
          </p:cNvSpPr>
          <p:nvPr>
            <p:ph type="ftr" sz="quarter" idx="3"/>
          </p:nvPr>
        </p:nvSpPr>
        <p:spPr>
          <a:xfrm>
            <a:off x="1907818" y="15347944"/>
            <a:ext cx="1943814" cy="881625"/>
          </a:xfrm>
          <a:prstGeom prst="rect">
            <a:avLst/>
          </a:prstGeom>
        </p:spPr>
        <p:txBody>
          <a:bodyPr vert="horz" lIns="91440" tIns="45720" rIns="91440" bIns="45720" rtlCol="0" anchor="ctr"/>
          <a:lstStyle>
            <a:lvl1pPr algn="ctr">
              <a:defRPr sz="756">
                <a:solidFill>
                  <a:schemeClr val="tx1">
                    <a:tint val="75000"/>
                  </a:schemeClr>
                </a:solidFill>
              </a:defRPr>
            </a:lvl1pPr>
          </a:lstStyle>
          <a:p>
            <a:endParaRPr lang="hu-HU"/>
          </a:p>
        </p:txBody>
      </p:sp>
      <p:sp>
        <p:nvSpPr>
          <p:cNvPr id="6" name="Slide Number Placeholder 5"/>
          <p:cNvSpPr>
            <a:spLocks noGrp="1"/>
          </p:cNvSpPr>
          <p:nvPr>
            <p:ph type="sldNum" sz="quarter" idx="4"/>
          </p:nvPr>
        </p:nvSpPr>
        <p:spPr>
          <a:xfrm>
            <a:off x="4067612" y="15347944"/>
            <a:ext cx="1295876" cy="881625"/>
          </a:xfrm>
          <a:prstGeom prst="rect">
            <a:avLst/>
          </a:prstGeom>
        </p:spPr>
        <p:txBody>
          <a:bodyPr vert="horz" lIns="91440" tIns="45720" rIns="91440" bIns="45720" rtlCol="0" anchor="ctr"/>
          <a:lstStyle>
            <a:lvl1pPr algn="r">
              <a:defRPr sz="756">
                <a:solidFill>
                  <a:schemeClr val="tx1">
                    <a:tint val="75000"/>
                  </a:schemeClr>
                </a:solidFill>
              </a:defRPr>
            </a:lvl1pPr>
          </a:lstStyle>
          <a:p>
            <a:fld id="{C6D0DFD3-CCC3-4E8A-92F3-DE64AAB6B19E}" type="slidenum">
              <a:rPr lang="hu-HU" smtClean="0"/>
              <a:t>‹#›</a:t>
            </a:fld>
            <a:endParaRPr lang="hu-HU"/>
          </a:p>
        </p:txBody>
      </p:sp>
    </p:spTree>
    <p:extLst>
      <p:ext uri="{BB962C8B-B14F-4D97-AF65-F5344CB8AC3E}">
        <p14:creationId xmlns:p14="http://schemas.microsoft.com/office/powerpoint/2010/main" val="59570453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575967"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2" indent="-143992" algn="l" defTabSz="575967"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74" indent="-143992" algn="l" defTabSz="575967"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58" indent="-143992" algn="l" defTabSz="575967"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41"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2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07"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890"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87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855"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67" rtl="0" eaLnBrk="1" latinLnBrk="0" hangingPunct="1">
        <a:defRPr sz="1134" kern="1200">
          <a:solidFill>
            <a:schemeClr val="tx1"/>
          </a:solidFill>
          <a:latin typeface="+mn-lt"/>
          <a:ea typeface="+mn-ea"/>
          <a:cs typeface="+mn-cs"/>
        </a:defRPr>
      </a:lvl1pPr>
      <a:lvl2pPr marL="287983" algn="l" defTabSz="575967" rtl="0" eaLnBrk="1" latinLnBrk="0" hangingPunct="1">
        <a:defRPr sz="1134" kern="1200">
          <a:solidFill>
            <a:schemeClr val="tx1"/>
          </a:solidFill>
          <a:latin typeface="+mn-lt"/>
          <a:ea typeface="+mn-ea"/>
          <a:cs typeface="+mn-cs"/>
        </a:defRPr>
      </a:lvl2pPr>
      <a:lvl3pPr marL="575967" algn="l" defTabSz="575967" rtl="0" eaLnBrk="1" latinLnBrk="0" hangingPunct="1">
        <a:defRPr sz="1134" kern="1200">
          <a:solidFill>
            <a:schemeClr val="tx1"/>
          </a:solidFill>
          <a:latin typeface="+mn-lt"/>
          <a:ea typeface="+mn-ea"/>
          <a:cs typeface="+mn-cs"/>
        </a:defRPr>
      </a:lvl3pPr>
      <a:lvl4pPr marL="863949" algn="l" defTabSz="575967" rtl="0" eaLnBrk="1" latinLnBrk="0" hangingPunct="1">
        <a:defRPr sz="1134" kern="1200">
          <a:solidFill>
            <a:schemeClr val="tx1"/>
          </a:solidFill>
          <a:latin typeface="+mn-lt"/>
          <a:ea typeface="+mn-ea"/>
          <a:cs typeface="+mn-cs"/>
        </a:defRPr>
      </a:lvl4pPr>
      <a:lvl5pPr marL="1151932" algn="l" defTabSz="575967" rtl="0" eaLnBrk="1" latinLnBrk="0" hangingPunct="1">
        <a:defRPr sz="1134" kern="1200">
          <a:solidFill>
            <a:schemeClr val="tx1"/>
          </a:solidFill>
          <a:latin typeface="+mn-lt"/>
          <a:ea typeface="+mn-ea"/>
          <a:cs typeface="+mn-cs"/>
        </a:defRPr>
      </a:lvl5pPr>
      <a:lvl6pPr marL="1439914" algn="l" defTabSz="575967" rtl="0" eaLnBrk="1" latinLnBrk="0" hangingPunct="1">
        <a:defRPr sz="1134" kern="1200">
          <a:solidFill>
            <a:schemeClr val="tx1"/>
          </a:solidFill>
          <a:latin typeface="+mn-lt"/>
          <a:ea typeface="+mn-ea"/>
          <a:cs typeface="+mn-cs"/>
        </a:defRPr>
      </a:lvl6pPr>
      <a:lvl7pPr marL="1727898" algn="l" defTabSz="575967" rtl="0" eaLnBrk="1" latinLnBrk="0" hangingPunct="1">
        <a:defRPr sz="1134" kern="1200">
          <a:solidFill>
            <a:schemeClr val="tx1"/>
          </a:solidFill>
          <a:latin typeface="+mn-lt"/>
          <a:ea typeface="+mn-ea"/>
          <a:cs typeface="+mn-cs"/>
        </a:defRPr>
      </a:lvl7pPr>
      <a:lvl8pPr marL="2015881" algn="l" defTabSz="575967" rtl="0" eaLnBrk="1" latinLnBrk="0" hangingPunct="1">
        <a:defRPr sz="1134" kern="1200">
          <a:solidFill>
            <a:schemeClr val="tx1"/>
          </a:solidFill>
          <a:latin typeface="+mn-lt"/>
          <a:ea typeface="+mn-ea"/>
          <a:cs typeface="+mn-cs"/>
        </a:defRPr>
      </a:lvl8pPr>
      <a:lvl9pPr marL="2303864" algn="l" defTabSz="575967"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image" Target="../media/image1.jpg"/><Relationship Id="rId7" Type="http://schemas.openxmlformats.org/officeDocument/2006/relationships/hyperlink" Target="http://www.writeyourwebsitehere.com/" TargetMode="External"/><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wmf"/><Relationship Id="rId11" Type="http://schemas.openxmlformats.org/officeDocument/2006/relationships/image" Target="../media/image8.png"/><Relationship Id="rId5" Type="http://schemas.openxmlformats.org/officeDocument/2006/relationships/image" Target="../media/image3.jp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2.jpg"/><Relationship Id="rId9" Type="http://schemas.openxmlformats.org/officeDocument/2006/relationships/image" Target="../media/image6.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églalap 29">
            <a:extLst>
              <a:ext uri="{FF2B5EF4-FFF2-40B4-BE49-F238E27FC236}">
                <a16:creationId xmlns:a16="http://schemas.microsoft.com/office/drawing/2014/main" id="{764D7214-12D9-8605-DCD6-754D6418D6E8}"/>
              </a:ext>
            </a:extLst>
          </p:cNvPr>
          <p:cNvSpPr/>
          <p:nvPr/>
        </p:nvSpPr>
        <p:spPr>
          <a:xfrm>
            <a:off x="-4" y="14899673"/>
            <a:ext cx="5759450" cy="854431"/>
          </a:xfrm>
          <a:prstGeom prst="rect">
            <a:avLst/>
          </a:prstGeom>
          <a:solidFill>
            <a:srgbClr val="513C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8" name="Kép 7">
            <a:extLst>
              <a:ext uri="{FF2B5EF4-FFF2-40B4-BE49-F238E27FC236}">
                <a16:creationId xmlns:a16="http://schemas.microsoft.com/office/drawing/2014/main" id="{0185FDF3-054E-3570-9EF9-9611116B1953}"/>
              </a:ext>
            </a:extLst>
          </p:cNvPr>
          <p:cNvPicPr>
            <a:picLocks noChangeAspect="1"/>
          </p:cNvPicPr>
          <p:nvPr/>
        </p:nvPicPr>
        <p:blipFill>
          <a:blip r:embed="rId3"/>
          <a:srcRect/>
          <a:stretch/>
        </p:blipFill>
        <p:spPr>
          <a:xfrm>
            <a:off x="341205" y="9128055"/>
            <a:ext cx="2701410" cy="1800219"/>
          </a:xfrm>
          <a:prstGeom prst="rect">
            <a:avLst/>
          </a:prstGeom>
        </p:spPr>
      </p:pic>
      <p:sp>
        <p:nvSpPr>
          <p:cNvPr id="26" name="Téglalap 25">
            <a:extLst>
              <a:ext uri="{FF2B5EF4-FFF2-40B4-BE49-F238E27FC236}">
                <a16:creationId xmlns:a16="http://schemas.microsoft.com/office/drawing/2014/main" id="{68854B79-5757-AE58-3A69-7DC6B71DE949}"/>
              </a:ext>
            </a:extLst>
          </p:cNvPr>
          <p:cNvSpPr/>
          <p:nvPr/>
        </p:nvSpPr>
        <p:spPr>
          <a:xfrm>
            <a:off x="2842494" y="9324331"/>
            <a:ext cx="2618127" cy="1810577"/>
          </a:xfrm>
          <a:prstGeom prst="rect">
            <a:avLst/>
          </a:prstGeom>
          <a:solidFill>
            <a:srgbClr val="C9A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0" name="Kép 9">
            <a:extLst>
              <a:ext uri="{FF2B5EF4-FFF2-40B4-BE49-F238E27FC236}">
                <a16:creationId xmlns:a16="http://schemas.microsoft.com/office/drawing/2014/main" id="{A0A5F00A-CE6F-65E6-CE5C-D801165B090A}"/>
              </a:ext>
            </a:extLst>
          </p:cNvPr>
          <p:cNvPicPr>
            <a:picLocks noChangeAspect="1"/>
          </p:cNvPicPr>
          <p:nvPr/>
        </p:nvPicPr>
        <p:blipFill>
          <a:blip r:embed="rId4"/>
          <a:srcRect/>
          <a:stretch/>
        </p:blipFill>
        <p:spPr>
          <a:xfrm>
            <a:off x="332818" y="7024978"/>
            <a:ext cx="2708605" cy="1805014"/>
          </a:xfrm>
          <a:prstGeom prst="rect">
            <a:avLst/>
          </a:prstGeom>
        </p:spPr>
      </p:pic>
      <p:sp>
        <p:nvSpPr>
          <p:cNvPr id="25" name="Téglalap 24">
            <a:extLst>
              <a:ext uri="{FF2B5EF4-FFF2-40B4-BE49-F238E27FC236}">
                <a16:creationId xmlns:a16="http://schemas.microsoft.com/office/drawing/2014/main" id="{2D6C405D-B699-B271-4C3B-B69AE5F0F25A}"/>
              </a:ext>
            </a:extLst>
          </p:cNvPr>
          <p:cNvSpPr/>
          <p:nvPr/>
        </p:nvSpPr>
        <p:spPr>
          <a:xfrm>
            <a:off x="2882633" y="7284273"/>
            <a:ext cx="2577988" cy="1742717"/>
          </a:xfrm>
          <a:prstGeom prst="rect">
            <a:avLst/>
          </a:prstGeom>
          <a:solidFill>
            <a:srgbClr val="C9A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3" name="Kép 12">
            <a:extLst>
              <a:ext uri="{FF2B5EF4-FFF2-40B4-BE49-F238E27FC236}">
                <a16:creationId xmlns:a16="http://schemas.microsoft.com/office/drawing/2014/main" id="{D9B9988B-14E0-5826-F188-7CC8E73176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332818" y="4928057"/>
            <a:ext cx="2716440" cy="1810235"/>
          </a:xfrm>
          <a:prstGeom prst="rect">
            <a:avLst/>
          </a:prstGeom>
        </p:spPr>
      </p:pic>
      <p:sp>
        <p:nvSpPr>
          <p:cNvPr id="2" name="Téglalap 1">
            <a:extLst>
              <a:ext uri="{FF2B5EF4-FFF2-40B4-BE49-F238E27FC236}">
                <a16:creationId xmlns:a16="http://schemas.microsoft.com/office/drawing/2014/main" id="{7A64F3B9-84F2-4FE9-A203-56B51BC14AE3}"/>
              </a:ext>
            </a:extLst>
          </p:cNvPr>
          <p:cNvSpPr/>
          <p:nvPr/>
        </p:nvSpPr>
        <p:spPr>
          <a:xfrm>
            <a:off x="2859509" y="5170143"/>
            <a:ext cx="2601112" cy="1748929"/>
          </a:xfrm>
          <a:prstGeom prst="rect">
            <a:avLst/>
          </a:prstGeom>
          <a:solidFill>
            <a:srgbClr val="C9A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42" name="Kép 41">
            <a:extLst>
              <a:ext uri="{FF2B5EF4-FFF2-40B4-BE49-F238E27FC236}">
                <a16:creationId xmlns:a16="http://schemas.microsoft.com/office/drawing/2014/main" id="{B4428236-23A4-48D3-9BD4-B9ECC3C3C2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700" y="164378"/>
            <a:ext cx="1741336" cy="254170"/>
          </a:xfrm>
          <a:prstGeom prst="rect">
            <a:avLst/>
          </a:prstGeom>
        </p:spPr>
      </p:pic>
      <p:sp>
        <p:nvSpPr>
          <p:cNvPr id="45" name="object 4">
            <a:extLst>
              <a:ext uri="{FF2B5EF4-FFF2-40B4-BE49-F238E27FC236}">
                <a16:creationId xmlns:a16="http://schemas.microsoft.com/office/drawing/2014/main" id="{313339ED-29F1-432F-9848-E0C1AC0D8081}"/>
              </a:ext>
            </a:extLst>
          </p:cNvPr>
          <p:cNvSpPr txBox="1"/>
          <p:nvPr/>
        </p:nvSpPr>
        <p:spPr>
          <a:xfrm>
            <a:off x="2517339" y="188954"/>
            <a:ext cx="2897953" cy="198048"/>
          </a:xfrm>
          <a:prstGeom prst="rect">
            <a:avLst/>
          </a:prstGeom>
        </p:spPr>
        <p:txBody>
          <a:bodyPr vert="horz" wrap="square" lIns="0" tIns="13253" rIns="0" bIns="0" rtlCol="0">
            <a:spAutoFit/>
          </a:bodyPr>
          <a:lstStyle/>
          <a:p>
            <a:pPr marL="13248" algn="r">
              <a:spcBef>
                <a:spcPts val="104"/>
              </a:spcBef>
            </a:pPr>
            <a:r>
              <a:rPr lang="en-US" sz="1200" spc="-5" noProof="0" dirty="0">
                <a:solidFill>
                  <a:srgbClr val="65656A"/>
                </a:solidFill>
                <a:cs typeface="OpenSans-Light"/>
              </a:rPr>
              <a:t>Plaats hier uw contactgegevens!</a:t>
            </a:r>
          </a:p>
        </p:txBody>
      </p:sp>
      <p:sp>
        <p:nvSpPr>
          <p:cNvPr id="47" name="object 53">
            <a:extLst>
              <a:ext uri="{FF2B5EF4-FFF2-40B4-BE49-F238E27FC236}">
                <a16:creationId xmlns:a16="http://schemas.microsoft.com/office/drawing/2014/main" id="{FA564A64-71F0-4777-A2CD-4DA15187FD3E}"/>
              </a:ext>
            </a:extLst>
          </p:cNvPr>
          <p:cNvSpPr txBox="1"/>
          <p:nvPr/>
        </p:nvSpPr>
        <p:spPr>
          <a:xfrm>
            <a:off x="355948" y="14960984"/>
            <a:ext cx="5059342" cy="617676"/>
          </a:xfrm>
          <a:prstGeom prst="rect">
            <a:avLst/>
          </a:prstGeom>
        </p:spPr>
        <p:txBody>
          <a:bodyPr vert="horz" wrap="square" lIns="0" tIns="9277" rIns="0" bIns="0" rtlCol="0">
            <a:spAutoFit/>
          </a:bodyPr>
          <a:lstStyle/>
          <a:p>
            <a:pPr marL="13246" marR="5301">
              <a:lnSpc>
                <a:spcPct val="104200"/>
              </a:lnSpc>
              <a:spcBef>
                <a:spcPts val="73"/>
              </a:spcBef>
            </a:pPr>
            <a:r>
              <a:rPr lang="en-US" sz="900" noProof="0" dirty="0">
                <a:solidFill>
                  <a:schemeClr val="bg1"/>
                </a:solidFill>
              </a:rPr>
              <a:t>Plaats hier uw promotievoorwaarden!</a:t>
            </a:r>
          </a:p>
          <a:p>
            <a:pPr marL="184688" marR="5301" indent="-171439">
              <a:lnSpc>
                <a:spcPct val="104200"/>
              </a:lnSpc>
              <a:spcBef>
                <a:spcPts val="73"/>
              </a:spcBef>
              <a:buClr>
                <a:schemeClr val="bg1"/>
              </a:buClr>
              <a:buFont typeface="Arial" panose="020B0604020202020204" pitchFamily="34" charset="0"/>
              <a:buChar char="•"/>
            </a:pPr>
            <a:r>
              <a:rPr lang="en-US" sz="900" noProof="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US" sz="900" noProof="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US" sz="900" noProof="0" dirty="0">
                <a:solidFill>
                  <a:schemeClr val="bg1"/>
                </a:solidFill>
                <a:latin typeface="Open Sans"/>
                <a:cs typeface="Open Sans"/>
              </a:rPr>
              <a:t>.......</a:t>
            </a:r>
          </a:p>
        </p:txBody>
      </p:sp>
      <p:sp>
        <p:nvSpPr>
          <p:cNvPr id="48" name="object 2">
            <a:extLst>
              <a:ext uri="{FF2B5EF4-FFF2-40B4-BE49-F238E27FC236}">
                <a16:creationId xmlns:a16="http://schemas.microsoft.com/office/drawing/2014/main" id="{EA1C7A6B-34C1-483C-A8B4-D71C8DA25A24}"/>
              </a:ext>
            </a:extLst>
          </p:cNvPr>
          <p:cNvSpPr txBox="1"/>
          <p:nvPr/>
        </p:nvSpPr>
        <p:spPr>
          <a:xfrm>
            <a:off x="358388" y="16266799"/>
            <a:ext cx="5049079" cy="166713"/>
          </a:xfrm>
          <a:prstGeom prst="rect">
            <a:avLst/>
          </a:prstGeom>
        </p:spPr>
        <p:txBody>
          <a:bodyPr vert="horz" wrap="square" lIns="0" tIns="12701" rIns="0" bIns="0" rtlCol="0">
            <a:spAutoFit/>
          </a:bodyPr>
          <a:ls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698" algn="ctr">
              <a:spcBef>
                <a:spcPts val="101"/>
              </a:spcBef>
            </a:pPr>
            <a:r>
              <a:rPr lang="en-US" sz="1000" b="1" noProof="0" dirty="0">
                <a:cs typeface="Open Sans"/>
                <a:hlinkClick r:id="rId7">
                  <a:extLst>
                    <a:ext uri="{A12FA001-AC4F-418D-AE19-62706E023703}">
                      <ahyp:hlinkClr xmlns:ahyp="http://schemas.microsoft.com/office/drawing/2018/hyperlinkcolor" val="tx"/>
                    </a:ext>
                  </a:extLst>
                </a:hlinkClick>
              </a:rPr>
              <a:t>www.WriteYourWebsiteHere.com</a:t>
            </a:r>
            <a:r>
              <a:rPr lang="en-US" sz="1000" b="1" noProof="0" dirty="0">
                <a:cs typeface="Open Sans"/>
              </a:rPr>
              <a:t> </a:t>
            </a:r>
          </a:p>
        </p:txBody>
      </p:sp>
      <p:sp>
        <p:nvSpPr>
          <p:cNvPr id="58" name="object 53">
            <a:extLst>
              <a:ext uri="{FF2B5EF4-FFF2-40B4-BE49-F238E27FC236}">
                <a16:creationId xmlns:a16="http://schemas.microsoft.com/office/drawing/2014/main" id="{5A94F584-E6D6-4CA2-8CF1-15C8BD6F2D68}"/>
              </a:ext>
            </a:extLst>
          </p:cNvPr>
          <p:cNvSpPr txBox="1"/>
          <p:nvPr/>
        </p:nvSpPr>
        <p:spPr>
          <a:xfrm>
            <a:off x="3088187" y="5605183"/>
            <a:ext cx="2122075" cy="883703"/>
          </a:xfrm>
          <a:prstGeom prst="rect">
            <a:avLst/>
          </a:prstGeom>
        </p:spPr>
        <p:txBody>
          <a:bodyPr vert="horz" wrap="square" lIns="0" tIns="0" rIns="0" bIns="0" rtlCol="0" anchor="t">
            <a:spAutoFit/>
          </a:bodyPr>
          <a:lstStyle/>
          <a:p>
            <a:pPr marL="13248" marR="5300">
              <a:lnSpc>
                <a:spcPct val="104200"/>
              </a:lnSpc>
              <a:spcBef>
                <a:spcPts val="73"/>
              </a:spcBef>
            </a:pPr>
            <a:r>
              <a:rPr lang="en-US" sz="1200" b="1" noProof="0" dirty="0">
                <a:solidFill>
                  <a:prstClr val="black"/>
                </a:solidFill>
                <a:latin typeface="Calibri" panose="020F0502020204030204"/>
                <a:ea typeface="Open Sans" panose="020B0606030504020204" pitchFamily="34" charset="0"/>
                <a:cs typeface="Open Sans" panose="020B0606030504020204" pitchFamily="34" charset="0"/>
              </a:rPr>
              <a:t>Biropi </a:t>
            </a:r>
            <a:r>
              <a:rPr lang="en-US" sz="1200" noProof="0" dirty="0">
                <a:solidFill>
                  <a:prstClr val="black"/>
                </a:solidFill>
                <a:latin typeface="Calibri" panose="020F0502020204030204"/>
                <a:ea typeface="Open Sans" panose="020B0606030504020204" pitchFamily="34" charset="0"/>
                <a:cs typeface="Open Sans" panose="020B0606030504020204" pitchFamily="34" charset="0"/>
              </a:rPr>
              <a:t>AP808261</a:t>
            </a:r>
            <a:endParaRPr lang="en-US" sz="1050" noProof="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a:lnSpc>
                <a:spcPct val="104200"/>
              </a:lnSpc>
              <a:spcBef>
                <a:spcPts val="73"/>
              </a:spcBef>
            </a:pPr>
            <a:r>
              <a:rPr lang="en-US" sz="1000" noProof="0" dirty="0">
                <a:solidFill>
                  <a:prstClr val="black"/>
                </a:solidFill>
                <a:latin typeface="Calibri" panose="020F0502020204030204"/>
              </a:rPr>
              <a:t>Sleutelhanger van gerecyclede aluminium flesopener met winkelwagenmunt.</a:t>
            </a:r>
          </a:p>
          <a:p>
            <a:pPr marL="13248" marR="5300">
              <a:lnSpc>
                <a:spcPct val="104200"/>
              </a:lnSpc>
              <a:spcBef>
                <a:spcPts val="73"/>
              </a:spcBef>
            </a:pPr>
            <a:r>
              <a:rPr lang="en-US" sz="1200" b="1" noProof="0" dirty="0">
                <a:solidFill>
                  <a:prstClr val="black"/>
                </a:solidFill>
                <a:latin typeface="Calibri" panose="020F0502020204030204"/>
                <a:ea typeface="Open Sans" panose="020B0606030504020204" pitchFamily="34" charset="0"/>
                <a:cs typeface="Open Sans" panose="020B0606030504020204" pitchFamily="34" charset="0"/>
              </a:rPr>
              <a:t>00,00 EUR</a:t>
            </a:r>
          </a:p>
          <a:p>
            <a:endParaRPr lang="en-US" sz="1000" noProof="0" dirty="0"/>
          </a:p>
        </p:txBody>
      </p:sp>
      <p:sp>
        <p:nvSpPr>
          <p:cNvPr id="62" name="object 53">
            <a:extLst>
              <a:ext uri="{FF2B5EF4-FFF2-40B4-BE49-F238E27FC236}">
                <a16:creationId xmlns:a16="http://schemas.microsoft.com/office/drawing/2014/main" id="{586ECBBA-D638-442D-9252-BA3819EE5F04}"/>
              </a:ext>
            </a:extLst>
          </p:cNvPr>
          <p:cNvSpPr txBox="1"/>
          <p:nvPr/>
        </p:nvSpPr>
        <p:spPr>
          <a:xfrm>
            <a:off x="3088187" y="9878530"/>
            <a:ext cx="2103640" cy="722505"/>
          </a:xfrm>
          <a:prstGeom prst="rect">
            <a:avLst/>
          </a:prstGeom>
        </p:spPr>
        <p:txBody>
          <a:bodyPr vert="horz" wrap="square" lIns="0" tIns="0" rIns="0" bIns="0" rtlCol="0" anchor="t">
            <a:spAutoFit/>
          </a:bodyPr>
          <a:lstStyle/>
          <a:p>
            <a:pPr marL="13248" marR="5300">
              <a:lnSpc>
                <a:spcPct val="104200"/>
              </a:lnSpc>
              <a:spcBef>
                <a:spcPts val="73"/>
              </a:spcBef>
            </a:pPr>
            <a:r>
              <a:rPr lang="en-US" sz="1200" b="1" noProof="0" dirty="0">
                <a:ea typeface="Open Sans" panose="020B0606030504020204" pitchFamily="34" charset="0"/>
                <a:cs typeface="Open Sans" panose="020B0606030504020204" pitchFamily="34" charset="0"/>
              </a:rPr>
              <a:t>Rechannel Shine </a:t>
            </a:r>
            <a:r>
              <a:rPr lang="en-US" sz="1200" noProof="0" dirty="0">
                <a:ea typeface="Open Sans" panose="020B0606030504020204" pitchFamily="34" charset="0"/>
                <a:cs typeface="Open Sans" panose="020B0606030504020204" pitchFamily="34" charset="0"/>
              </a:rPr>
              <a:t>AP808169 </a:t>
            </a:r>
            <a:endParaRPr lang="en-US" sz="800" noProof="0" dirty="0">
              <a:ea typeface="Open Sans" panose="020B0606030504020204" pitchFamily="34" charset="0"/>
              <a:cs typeface="Open Sans" panose="020B0606030504020204" pitchFamily="34" charset="0"/>
            </a:endParaRPr>
          </a:p>
          <a:p>
            <a:pPr marL="13248" marR="5300">
              <a:lnSpc>
                <a:spcPct val="104200"/>
              </a:lnSpc>
              <a:spcBef>
                <a:spcPts val="73"/>
              </a:spcBef>
            </a:pPr>
            <a:r>
              <a:rPr lang="en-US" sz="1000" noProof="0" dirty="0"/>
              <a:t>Balpen van gerecycled aluminium met metallic afwerking. Blauwschrijvend.</a:t>
            </a:r>
          </a:p>
          <a:p>
            <a:pPr marL="13248" marR="5300">
              <a:lnSpc>
                <a:spcPct val="104200"/>
              </a:lnSpc>
              <a:spcBef>
                <a:spcPts val="73"/>
              </a:spcBef>
            </a:pPr>
            <a:r>
              <a:rPr lang="en-US" sz="1200" b="1" noProof="0" dirty="0">
                <a:ea typeface="Open Sans" panose="020B0606030504020204" pitchFamily="34" charset="0"/>
                <a:cs typeface="Open Sans" panose="020B0606030504020204" pitchFamily="34" charset="0"/>
              </a:rPr>
              <a:t>00,00 EUR</a:t>
            </a:r>
          </a:p>
        </p:txBody>
      </p:sp>
      <p:sp>
        <p:nvSpPr>
          <p:cNvPr id="56" name="object 53">
            <a:extLst>
              <a:ext uri="{FF2B5EF4-FFF2-40B4-BE49-F238E27FC236}">
                <a16:creationId xmlns:a16="http://schemas.microsoft.com/office/drawing/2014/main" id="{0DBC307E-D06C-458A-A974-7367C41AB92E}"/>
              </a:ext>
            </a:extLst>
          </p:cNvPr>
          <p:cNvSpPr txBox="1"/>
          <p:nvPr/>
        </p:nvSpPr>
        <p:spPr>
          <a:xfrm>
            <a:off x="3088187" y="7710125"/>
            <a:ext cx="2166880" cy="882549"/>
          </a:xfrm>
          <a:prstGeom prst="rect">
            <a:avLst/>
          </a:prstGeom>
        </p:spPr>
        <p:txBody>
          <a:bodyPr vert="horz" wrap="square" lIns="0" tIns="0" rIns="0" bIns="0" rtlCol="0" anchor="t">
            <a:spAutoFit/>
          </a:bodyPr>
          <a:lstStyle/>
          <a:p>
            <a:pPr marL="13248" marR="5300" defTabSz="457188">
              <a:lnSpc>
                <a:spcPct val="104200"/>
              </a:lnSpc>
              <a:spcBef>
                <a:spcPts val="73"/>
              </a:spcBef>
              <a:defRPr/>
            </a:pPr>
            <a:r>
              <a:rPr lang="en-US" sz="1200" b="1" noProof="0" dirty="0">
                <a:solidFill>
                  <a:prstClr val="black"/>
                </a:solidFill>
                <a:latin typeface="Calibri" panose="020F0502020204030204"/>
                <a:ea typeface="Open Sans" panose="020B0606030504020204" pitchFamily="34" charset="0"/>
                <a:cs typeface="Open Sans" panose="020B0606030504020204" pitchFamily="34" charset="0"/>
              </a:rPr>
              <a:t>RondoShine </a:t>
            </a:r>
            <a:r>
              <a:rPr lang="en-US" sz="1200" noProof="0" dirty="0">
                <a:solidFill>
                  <a:prstClr val="black"/>
                </a:solidFill>
                <a:latin typeface="Calibri" panose="020F0502020204030204"/>
                <a:ea typeface="Open Sans" panose="020B0606030504020204" pitchFamily="34" charset="0"/>
                <a:cs typeface="Open Sans" panose="020B0606030504020204" pitchFamily="34" charset="0"/>
              </a:rPr>
              <a:t>AP808270</a:t>
            </a:r>
            <a:endParaRPr lang="en-US" sz="800" noProof="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defTabSz="457188">
              <a:lnSpc>
                <a:spcPct val="104200"/>
              </a:lnSpc>
              <a:spcBef>
                <a:spcPts val="73"/>
              </a:spcBef>
              <a:defRPr/>
            </a:pPr>
            <a:r>
              <a:rPr lang="en-US" sz="1000" noProof="0" dirty="0">
                <a:solidFill>
                  <a:prstClr val="black"/>
                </a:solidFill>
                <a:latin typeface="Calibri" panose="020F0502020204030204"/>
              </a:rPr>
              <a:t>Ronde vormige, gerecyclede roestvrijstalen sleutelhanger met rubberen afwerking. Met speciale coating voor spiegellasergravure.</a:t>
            </a:r>
          </a:p>
          <a:p>
            <a:pPr marL="13248" marR="5300" defTabSz="457188">
              <a:lnSpc>
                <a:spcPct val="104200"/>
              </a:lnSpc>
              <a:spcBef>
                <a:spcPts val="73"/>
              </a:spcBef>
              <a:defRPr/>
            </a:pPr>
            <a:r>
              <a:rPr lang="en-US" sz="1200" b="1" noProof="0" dirty="0">
                <a:solidFill>
                  <a:prstClr val="black"/>
                </a:solidFill>
                <a:latin typeface="Calibri" panose="020F0502020204030204"/>
                <a:ea typeface="Open Sans" panose="020B0606030504020204" pitchFamily="34" charset="0"/>
                <a:cs typeface="Open Sans" panose="020B0606030504020204" pitchFamily="34" charset="0"/>
              </a:rPr>
              <a:t>00,00 EUR</a:t>
            </a:r>
          </a:p>
        </p:txBody>
      </p:sp>
      <p:pic>
        <p:nvPicPr>
          <p:cNvPr id="17" name="Kép 16">
            <a:extLst>
              <a:ext uri="{FF2B5EF4-FFF2-40B4-BE49-F238E27FC236}">
                <a16:creationId xmlns:a16="http://schemas.microsoft.com/office/drawing/2014/main" id="{EAD49D4B-0FB6-70A1-4B19-BD9ABFD674D1}"/>
              </a:ext>
            </a:extLst>
          </p:cNvPr>
          <p:cNvPicPr>
            <a:picLocks noChangeAspect="1"/>
          </p:cNvPicPr>
          <p:nvPr/>
        </p:nvPicPr>
        <p:blipFill>
          <a:blip r:embed="rId8">
            <a:extLst>
              <a:ext uri="{28A0092B-C50C-407E-A947-70E740481C1C}">
                <a14:useLocalDpi xmlns:a14="http://schemas.microsoft.com/office/drawing/2010/main" val="0"/>
              </a:ext>
            </a:extLst>
          </a:blip>
          <a:srcRect t="8541" b="8541"/>
          <a:stretch/>
        </p:blipFill>
        <p:spPr>
          <a:xfrm>
            <a:off x="-4" y="541273"/>
            <a:ext cx="5759454" cy="3182445"/>
          </a:xfrm>
          <a:prstGeom prst="rect">
            <a:avLst/>
          </a:prstGeom>
        </p:spPr>
      </p:pic>
      <p:sp>
        <p:nvSpPr>
          <p:cNvPr id="4" name="Téglalap 3">
            <a:extLst>
              <a:ext uri="{FF2B5EF4-FFF2-40B4-BE49-F238E27FC236}">
                <a16:creationId xmlns:a16="http://schemas.microsoft.com/office/drawing/2014/main" id="{AA57943D-9CE8-2A81-8367-2653A3A4BEAB}"/>
              </a:ext>
            </a:extLst>
          </p:cNvPr>
          <p:cNvSpPr/>
          <p:nvPr/>
        </p:nvSpPr>
        <p:spPr>
          <a:xfrm>
            <a:off x="-4" y="3572487"/>
            <a:ext cx="5759450" cy="1105211"/>
          </a:xfrm>
          <a:prstGeom prst="rect">
            <a:avLst/>
          </a:prstGeom>
          <a:solidFill>
            <a:srgbClr val="513C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object 57">
            <a:extLst>
              <a:ext uri="{FF2B5EF4-FFF2-40B4-BE49-F238E27FC236}">
                <a16:creationId xmlns:a16="http://schemas.microsoft.com/office/drawing/2014/main" id="{5BEDF96B-6AA7-7134-CB6A-78591C8BFB5A}"/>
              </a:ext>
            </a:extLst>
          </p:cNvPr>
          <p:cNvSpPr txBox="1"/>
          <p:nvPr/>
        </p:nvSpPr>
        <p:spPr>
          <a:xfrm>
            <a:off x="80284" y="3692455"/>
            <a:ext cx="5604698" cy="255214"/>
          </a:xfrm>
          <a:prstGeom prst="rect">
            <a:avLst/>
          </a:prstGeom>
        </p:spPr>
        <p:txBody>
          <a:bodyPr vert="horz" wrap="square" lIns="0" tIns="12589" rIns="0" bIns="0" rtlCol="0">
            <a:spAutoFit/>
          </a:bodyPr>
          <a:lstStyle/>
          <a:p>
            <a:pPr marL="13248" marR="5300" algn="ctr">
              <a:lnSpc>
                <a:spcPct val="102299"/>
              </a:lnSpc>
              <a:spcBef>
                <a:spcPts val="101"/>
              </a:spcBef>
            </a:pPr>
            <a:r>
              <a:rPr lang="en-US" sz="1600" b="1" cap="all" spc="15" noProof="0" dirty="0">
                <a:solidFill>
                  <a:schemeClr val="bg1"/>
                </a:solidFill>
                <a:latin typeface="Ropa Mix Pro" panose="020B0504020101010102" pitchFamily="34" charset="0"/>
                <a:cs typeface="Ropa Mix Pro" panose="020B0504020101010102" pitchFamily="34" charset="0"/>
              </a:rPr>
              <a:t>Impact op zakformaat</a:t>
            </a:r>
          </a:p>
        </p:txBody>
      </p:sp>
      <p:sp>
        <p:nvSpPr>
          <p:cNvPr id="7" name="Szövegdoboz 6">
            <a:extLst>
              <a:ext uri="{FF2B5EF4-FFF2-40B4-BE49-F238E27FC236}">
                <a16:creationId xmlns:a16="http://schemas.microsoft.com/office/drawing/2014/main" id="{78BAADA6-2BE4-72E9-F482-BA705E93465E}"/>
              </a:ext>
            </a:extLst>
          </p:cNvPr>
          <p:cNvSpPr txBox="1"/>
          <p:nvPr/>
        </p:nvSpPr>
        <p:spPr>
          <a:xfrm>
            <a:off x="345977" y="3992768"/>
            <a:ext cx="5138077" cy="553998"/>
          </a:xfrm>
          <a:prstGeom prst="rect">
            <a:avLst/>
          </a:prstGeom>
          <a:noFill/>
        </p:spPr>
        <p:txBody>
          <a:bodyPr wrap="square" lIns="0" tIns="0" rIns="0" bIns="0" rtlCol="0">
            <a:spAutoFit/>
          </a:bodyPr>
          <a:lstStyle/>
          <a:p>
            <a:pPr algn="ctr"/>
            <a:r>
              <a:rPr lang="nl-NL" sz="1200" noProof="0" dirty="0">
                <a:solidFill>
                  <a:schemeClr val="bg1"/>
                </a:solidFill>
              </a:rPr>
              <a:t>Klein maar krachtig, onze nieuwste noviteiten zijn perfect om je merk in de schijnwerpers te houden. Geef kleine maar handige promotieartikelen weg, zoals sleutelhangers en pennen, en zie je naamsbekendheid op natuurlijke wijze groeien.</a:t>
            </a:r>
          </a:p>
        </p:txBody>
      </p:sp>
      <p:sp>
        <p:nvSpPr>
          <p:cNvPr id="9" name="object 53">
            <a:extLst>
              <a:ext uri="{FF2B5EF4-FFF2-40B4-BE49-F238E27FC236}">
                <a16:creationId xmlns:a16="http://schemas.microsoft.com/office/drawing/2014/main" id="{47248052-01CC-DB03-B736-2D13BEFDBA05}"/>
              </a:ext>
            </a:extLst>
          </p:cNvPr>
          <p:cNvSpPr txBox="1"/>
          <p:nvPr/>
        </p:nvSpPr>
        <p:spPr>
          <a:xfrm>
            <a:off x="281447" y="12870625"/>
            <a:ext cx="1628633" cy="914546"/>
          </a:xfrm>
          <a:prstGeom prst="rect">
            <a:avLst/>
          </a:prstGeom>
        </p:spPr>
        <p:txBody>
          <a:bodyPr vert="horz" wrap="square" lIns="0" tIns="0" rIns="0" bIns="0" rtlCol="0" anchor="t">
            <a:spAutoFit/>
          </a:bodyPr>
          <a:lstStyle/>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TriScrap</a:t>
            </a:r>
            <a:br>
              <a:rPr lang="en-US" sz="1200" b="1" noProof="0" dirty="0">
                <a:ea typeface="Open Sans" panose="020B0606030504020204" pitchFamily="34" charset="0"/>
                <a:cs typeface="Open Sans" panose="020B0606030504020204" pitchFamily="34" charset="0"/>
              </a:rPr>
            </a:br>
            <a:r>
              <a:rPr lang="en-US" sz="1200" noProof="0" dirty="0">
                <a:ea typeface="Open Sans" panose="020B0606030504020204" pitchFamily="34" charset="0"/>
                <a:cs typeface="Open Sans" panose="020B0606030504020204" pitchFamily="34" charset="0"/>
              </a:rPr>
              <a:t>AP874037</a:t>
            </a:r>
          </a:p>
          <a:p>
            <a:pPr marL="13251" marR="5301" algn="ctr">
              <a:lnSpc>
                <a:spcPct val="104200"/>
              </a:lnSpc>
              <a:spcBef>
                <a:spcPts val="73"/>
              </a:spcBef>
            </a:pPr>
            <a:r>
              <a:rPr lang="en-US" sz="1000" noProof="0" dirty="0">
                <a:ea typeface="Open Sans" panose="020B0606030504020204" pitchFamily="34" charset="0"/>
                <a:cs typeface="Open Sans" panose="020B0606030504020204" pitchFamily="34" charset="0"/>
              </a:rPr>
              <a:t>Driehoekige gerecycleerde PS plastic ijskrabber.</a:t>
            </a:r>
          </a:p>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00,00 EUR</a:t>
            </a:r>
          </a:p>
        </p:txBody>
      </p:sp>
      <p:sp>
        <p:nvSpPr>
          <p:cNvPr id="11" name="object 53">
            <a:extLst>
              <a:ext uri="{FF2B5EF4-FFF2-40B4-BE49-F238E27FC236}">
                <a16:creationId xmlns:a16="http://schemas.microsoft.com/office/drawing/2014/main" id="{D8932329-6DC4-8342-AD30-B0E6BC73ABDF}"/>
              </a:ext>
            </a:extLst>
          </p:cNvPr>
          <p:cNvSpPr txBox="1"/>
          <p:nvPr/>
        </p:nvSpPr>
        <p:spPr>
          <a:xfrm>
            <a:off x="3812110" y="12831951"/>
            <a:ext cx="1743863" cy="1727589"/>
          </a:xfrm>
          <a:prstGeom prst="rect">
            <a:avLst/>
          </a:prstGeom>
        </p:spPr>
        <p:txBody>
          <a:bodyPr vert="horz" wrap="square" lIns="0" tIns="0" rIns="0" bIns="0" rtlCol="0" anchor="t">
            <a:spAutoFit/>
          </a:bodyPr>
          <a:lstStyle/>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Miroset</a:t>
            </a:r>
          </a:p>
          <a:p>
            <a:pPr marL="13251" marR="5301" algn="ctr">
              <a:lnSpc>
                <a:spcPct val="104200"/>
              </a:lnSpc>
              <a:spcBef>
                <a:spcPts val="73"/>
              </a:spcBef>
            </a:pPr>
            <a:r>
              <a:rPr lang="en-US" sz="1200" noProof="0" dirty="0">
                <a:ea typeface="Open Sans" panose="020B0606030504020204" pitchFamily="34" charset="0"/>
                <a:cs typeface="Open Sans" panose="020B0606030504020204" pitchFamily="34" charset="0"/>
              </a:rPr>
              <a:t>AP808181</a:t>
            </a:r>
          </a:p>
          <a:p>
            <a:pPr marL="13251" marR="5301" algn="ctr">
              <a:lnSpc>
                <a:spcPct val="104200"/>
              </a:lnSpc>
              <a:spcBef>
                <a:spcPts val="73"/>
              </a:spcBef>
            </a:pPr>
            <a:r>
              <a:rPr lang="nl-NL" sz="1000" noProof="0" dirty="0">
                <a:ea typeface="Open Sans" panose="020B0606030504020204" pitchFamily="34" charset="0"/>
                <a:cs typeface="Open Sans" panose="020B0606030504020204" pitchFamily="34" charset="0"/>
              </a:rPr>
              <a:t>2-delige cadeauset in zwarte papieren geschenkdoos. Inclusief gerecyclede aluminium balpen met rubberen afwerking en blauwe vulling, en gerecyclede roestvrijstalen sleutelhanger met rubberen afwerking.</a:t>
            </a:r>
          </a:p>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00,00 EUR</a:t>
            </a:r>
          </a:p>
        </p:txBody>
      </p:sp>
      <p:sp>
        <p:nvSpPr>
          <p:cNvPr id="12" name="object 53">
            <a:extLst>
              <a:ext uri="{FF2B5EF4-FFF2-40B4-BE49-F238E27FC236}">
                <a16:creationId xmlns:a16="http://schemas.microsoft.com/office/drawing/2014/main" id="{EAC8E49B-5914-A2AF-36A2-21568117D071}"/>
              </a:ext>
            </a:extLst>
          </p:cNvPr>
          <p:cNvSpPr txBox="1"/>
          <p:nvPr/>
        </p:nvSpPr>
        <p:spPr>
          <a:xfrm>
            <a:off x="1947341" y="12865929"/>
            <a:ext cx="1825013" cy="2034852"/>
          </a:xfrm>
          <a:prstGeom prst="rect">
            <a:avLst/>
          </a:prstGeom>
        </p:spPr>
        <p:txBody>
          <a:bodyPr vert="horz" wrap="square" lIns="0" tIns="0" rIns="0" bIns="0" rtlCol="0" anchor="t">
            <a:spAutoFit/>
          </a:bodyPr>
          <a:lstStyle/>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Shinely</a:t>
            </a:r>
            <a:br>
              <a:rPr lang="en-US" sz="1200" b="1" noProof="0" dirty="0">
                <a:ea typeface="Open Sans" panose="020B0606030504020204" pitchFamily="34" charset="0"/>
                <a:cs typeface="Open Sans" panose="020B0606030504020204" pitchFamily="34" charset="0"/>
              </a:rPr>
            </a:br>
            <a:r>
              <a:rPr lang="en-US" sz="1200" noProof="0" dirty="0">
                <a:ea typeface="Open Sans" panose="020B0606030504020204" pitchFamily="34" charset="0"/>
                <a:cs typeface="Open Sans" panose="020B0606030504020204" pitchFamily="34" charset="0"/>
              </a:rPr>
              <a:t>AP808188</a:t>
            </a:r>
          </a:p>
          <a:p>
            <a:pPr marL="13251" marR="5301" algn="ctr">
              <a:lnSpc>
                <a:spcPct val="104200"/>
              </a:lnSpc>
              <a:spcBef>
                <a:spcPts val="73"/>
              </a:spcBef>
            </a:pPr>
            <a:r>
              <a:rPr lang="en-US" sz="1000" noProof="0" dirty="0">
                <a:ea typeface="Open Sans" panose="020B0606030504020204" pitchFamily="34" charset="0"/>
                <a:cs typeface="Open Sans" panose="020B0606030504020204" pitchFamily="34" charset="0"/>
              </a:rPr>
              <a:t>Gerecyclede aluminium balpen en pen met touchscreen met rubberen behuizing en gekleurde glanzende metalen afwerkingsonderdelen. Met speciale coating voor spiegelgravure die past bij de metalen onderdelen. Blauwschrijvend.</a:t>
            </a:r>
          </a:p>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00,00 EUR</a:t>
            </a:r>
          </a:p>
        </p:txBody>
      </p:sp>
      <p:sp>
        <p:nvSpPr>
          <p:cNvPr id="14" name="Téglalap 13">
            <a:extLst>
              <a:ext uri="{FF2B5EF4-FFF2-40B4-BE49-F238E27FC236}">
                <a16:creationId xmlns:a16="http://schemas.microsoft.com/office/drawing/2014/main" id="{D7511471-303C-6040-5A78-50104C3449AA}"/>
              </a:ext>
            </a:extLst>
          </p:cNvPr>
          <p:cNvSpPr/>
          <p:nvPr/>
        </p:nvSpPr>
        <p:spPr>
          <a:xfrm>
            <a:off x="332817" y="11205323"/>
            <a:ext cx="1628633" cy="1618139"/>
          </a:xfrm>
          <a:prstGeom prst="rect">
            <a:avLst/>
          </a:prstGeom>
          <a:solidFill>
            <a:srgbClr val="C9A9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Téglalap 15">
            <a:extLst>
              <a:ext uri="{FF2B5EF4-FFF2-40B4-BE49-F238E27FC236}">
                <a16:creationId xmlns:a16="http://schemas.microsoft.com/office/drawing/2014/main" id="{A768AFA8-3078-8DFD-EA81-08ECFD008AD7}"/>
              </a:ext>
            </a:extLst>
          </p:cNvPr>
          <p:cNvSpPr/>
          <p:nvPr/>
        </p:nvSpPr>
        <p:spPr>
          <a:xfrm>
            <a:off x="2077970" y="11205323"/>
            <a:ext cx="1628633" cy="1618139"/>
          </a:xfrm>
          <a:prstGeom prst="rect">
            <a:avLst/>
          </a:prstGeom>
          <a:solidFill>
            <a:srgbClr val="C9A9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Téglalap 18">
            <a:extLst>
              <a:ext uri="{FF2B5EF4-FFF2-40B4-BE49-F238E27FC236}">
                <a16:creationId xmlns:a16="http://schemas.microsoft.com/office/drawing/2014/main" id="{FAC5112E-D8AE-6EFB-B985-8C7E4C463516}"/>
              </a:ext>
            </a:extLst>
          </p:cNvPr>
          <p:cNvSpPr/>
          <p:nvPr/>
        </p:nvSpPr>
        <p:spPr>
          <a:xfrm>
            <a:off x="3831989" y="11205323"/>
            <a:ext cx="1628633" cy="1618139"/>
          </a:xfrm>
          <a:prstGeom prst="rect">
            <a:avLst/>
          </a:prstGeom>
          <a:solidFill>
            <a:srgbClr val="C9A9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32" name="Kép 31" descr="A képen fekete, sötétség látható&#10;&#10;Előfordulhat, hogy a mesterséges intelligencia által létrehozott tartalom helytelen.">
            <a:extLst>
              <a:ext uri="{FF2B5EF4-FFF2-40B4-BE49-F238E27FC236}">
                <a16:creationId xmlns:a16="http://schemas.microsoft.com/office/drawing/2014/main" id="{1AEC1421-BCB2-8077-0B8A-FD3A0154AA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5261" y="15915583"/>
            <a:ext cx="252000" cy="252000"/>
          </a:xfrm>
          <a:prstGeom prst="rect">
            <a:avLst/>
          </a:prstGeom>
        </p:spPr>
      </p:pic>
      <p:pic>
        <p:nvPicPr>
          <p:cNvPr id="34" name="Kép 33" descr="A képen fekete, sötétség látható&#10;&#10;Előfordulhat, hogy a mesterséges intelligencia által létrehozott tartalom helytelen.">
            <a:extLst>
              <a:ext uri="{FF2B5EF4-FFF2-40B4-BE49-F238E27FC236}">
                <a16:creationId xmlns:a16="http://schemas.microsoft.com/office/drawing/2014/main" id="{9C7D5A2B-C441-413D-1984-0B45543FF9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04704" y="15915583"/>
            <a:ext cx="252000" cy="252000"/>
          </a:xfrm>
          <a:prstGeom prst="rect">
            <a:avLst/>
          </a:prstGeom>
        </p:spPr>
      </p:pic>
      <p:pic>
        <p:nvPicPr>
          <p:cNvPr id="36" name="Kép 35" descr="A képen fekete, sötétség látható&#10;&#10;Előfordulhat, hogy a mesterséges intelligencia által létrehozott tartalom helytelen.">
            <a:extLst>
              <a:ext uri="{FF2B5EF4-FFF2-40B4-BE49-F238E27FC236}">
                <a16:creationId xmlns:a16="http://schemas.microsoft.com/office/drawing/2014/main" id="{1628632E-40FB-1AED-E3E7-1302F56EF2E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24147" y="15915583"/>
            <a:ext cx="252000" cy="252000"/>
          </a:xfrm>
          <a:prstGeom prst="rect">
            <a:avLst/>
          </a:prstGeom>
        </p:spPr>
      </p:pic>
      <p:pic>
        <p:nvPicPr>
          <p:cNvPr id="41" name="Kép 40" descr="A képen szimbólum, Grafika, sor, Betűtípus látható&#10;&#10;Előfordulhat, hogy a mesterséges intelligencia által létrehozott tartalom helytelen.">
            <a:extLst>
              <a:ext uri="{FF2B5EF4-FFF2-40B4-BE49-F238E27FC236}">
                <a16:creationId xmlns:a16="http://schemas.microsoft.com/office/drawing/2014/main" id="{4769F459-9797-7BA3-74DB-3BD76414026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48148" y="15918793"/>
            <a:ext cx="252000" cy="252000"/>
          </a:xfrm>
          <a:prstGeom prst="rect">
            <a:avLst/>
          </a:prstGeom>
        </p:spPr>
      </p:pic>
      <p:pic>
        <p:nvPicPr>
          <p:cNvPr id="44" name="Kép 43" descr="A képen fekete, sötétség látható&#10;&#10;Előfordulhat, hogy a mesterséges intelligencia által létrehozott tartalom helytelen.">
            <a:extLst>
              <a:ext uri="{FF2B5EF4-FFF2-40B4-BE49-F238E27FC236}">
                <a16:creationId xmlns:a16="http://schemas.microsoft.com/office/drawing/2014/main" id="{D6555C3E-47E6-6475-E05A-F4F575BEB2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09957" y="15910097"/>
            <a:ext cx="252000" cy="252000"/>
          </a:xfrm>
          <a:prstGeom prst="rect">
            <a:avLst/>
          </a:prstGeom>
        </p:spPr>
      </p:pic>
      <p:pic>
        <p:nvPicPr>
          <p:cNvPr id="50" name="Kép 49" descr="A képen fekete, sötétség látható&#10;&#10;Előfordulhat, hogy a mesterséges intelligencia által létrehozott tartalom helytelen.">
            <a:extLst>
              <a:ext uri="{FF2B5EF4-FFF2-40B4-BE49-F238E27FC236}">
                <a16:creationId xmlns:a16="http://schemas.microsoft.com/office/drawing/2014/main" id="{815F63E0-9A2D-2C3F-5CC8-2703A416BC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67198" y="15918793"/>
            <a:ext cx="252000" cy="252000"/>
          </a:xfrm>
          <a:prstGeom prst="rect">
            <a:avLst/>
          </a:prstGeom>
        </p:spPr>
      </p:pic>
      <p:pic>
        <p:nvPicPr>
          <p:cNvPr id="57" name="Kép 56" descr="A képen fekete, sötétség látható&#10;&#10;Előfordulhat, hogy a mesterséges intelligencia által létrehozott tartalom helytelen.">
            <a:extLst>
              <a:ext uri="{FF2B5EF4-FFF2-40B4-BE49-F238E27FC236}">
                <a16:creationId xmlns:a16="http://schemas.microsoft.com/office/drawing/2014/main" id="{FFDE3BEB-0963-231D-16F9-CFF0D6CFC6B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86248" y="15910097"/>
            <a:ext cx="252000" cy="252000"/>
          </a:xfrm>
          <a:prstGeom prst="rect">
            <a:avLst/>
          </a:prstGeom>
        </p:spPr>
      </p:pic>
      <p:pic>
        <p:nvPicPr>
          <p:cNvPr id="15" name="Kép 14" descr="A képen képernyőkép, háromszög, tervezés látható&#10;&#10;Előfordulhat, hogy a mesterséges intelligencia által létrehozott tartalom helytelen.">
            <a:extLst>
              <a:ext uri="{FF2B5EF4-FFF2-40B4-BE49-F238E27FC236}">
                <a16:creationId xmlns:a16="http://schemas.microsoft.com/office/drawing/2014/main" id="{35ED2F1F-5B3A-D0C3-F1B9-0612387FAE5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6123" y="11245147"/>
            <a:ext cx="1538489" cy="1538489"/>
          </a:xfrm>
          <a:prstGeom prst="rect">
            <a:avLst/>
          </a:prstGeom>
        </p:spPr>
      </p:pic>
      <p:pic>
        <p:nvPicPr>
          <p:cNvPr id="20" name="Kép 19" descr="A képen íróeszköz, toll, irodaszerek, Kiemelőeszközök látható&#10;&#10;Előfordulhat, hogy a mesterséges intelligencia által létrehozott tartalom helytelen.">
            <a:extLst>
              <a:ext uri="{FF2B5EF4-FFF2-40B4-BE49-F238E27FC236}">
                <a16:creationId xmlns:a16="http://schemas.microsoft.com/office/drawing/2014/main" id="{531827AE-EA70-ACD0-3229-6C868B03704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150639" y="11272042"/>
            <a:ext cx="1532504" cy="1532504"/>
          </a:xfrm>
          <a:prstGeom prst="rect">
            <a:avLst/>
          </a:prstGeom>
        </p:spPr>
      </p:pic>
      <p:pic>
        <p:nvPicPr>
          <p:cNvPr id="22" name="Kép 21" descr="A képen irodaszerek, Irodai eszköz, kör, toll látható&#10;&#10;Előfordulhat, hogy a mesterséges intelligencia által létrehozott tartalom helytelen.">
            <a:extLst>
              <a:ext uri="{FF2B5EF4-FFF2-40B4-BE49-F238E27FC236}">
                <a16:creationId xmlns:a16="http://schemas.microsoft.com/office/drawing/2014/main" id="{27A9102B-B3FF-FB09-1E17-35782314AA8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856648" y="11180914"/>
            <a:ext cx="1628632" cy="1628632"/>
          </a:xfrm>
          <a:prstGeom prst="rect">
            <a:avLst/>
          </a:prstGeom>
        </p:spPr>
      </p:pic>
    </p:spTree>
    <p:extLst>
      <p:ext uri="{BB962C8B-B14F-4D97-AF65-F5344CB8AC3E}">
        <p14:creationId xmlns:p14="http://schemas.microsoft.com/office/powerpoint/2010/main" val="2539906444"/>
      </p:ext>
    </p:extLst>
  </p:cSld>
  <p:clrMapOvr>
    <a:masterClrMapping/>
  </p:clrMapOvr>
</p:sld>
</file>

<file path=ppt/theme/theme1.xml><?xml version="1.0" encoding="utf-8"?>
<a:theme xmlns:a="http://schemas.openxmlformats.org/drawingml/2006/main" name="Office-téma">
  <a:themeElements>
    <a:clrScheme name="Office-té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é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é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6720</TotalTime>
  <Words>184</Words>
  <Application>Microsoft Office PowerPoint</Application>
  <PresentationFormat>Egyéni</PresentationFormat>
  <Paragraphs>28</Paragraphs>
  <Slides>1</Slides>
  <Notes>1</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1</vt:i4>
      </vt:variant>
    </vt:vector>
  </HeadingPairs>
  <TitlesOfParts>
    <vt:vector size="9" baseType="lpstr">
      <vt:lpstr>Aptos</vt:lpstr>
      <vt:lpstr>Arial</vt:lpstr>
      <vt:lpstr>Calibri</vt:lpstr>
      <vt:lpstr>Calibri Light</vt:lpstr>
      <vt:lpstr>Open Sans</vt:lpstr>
      <vt:lpstr>OpenSans-Light</vt:lpstr>
      <vt:lpstr>Ropa Mix Pro</vt:lpstr>
      <vt:lpstr>Office-téma</vt:lpstr>
      <vt:lpstr>PowerPoint-bemutató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subject/>
  <dc:creator>COOL Collection</dc:creator>
  <cp:keywords/>
  <dc:description/>
  <cp:lastModifiedBy>Szabó Réka</cp:lastModifiedBy>
  <cp:revision>165</cp:revision>
  <cp:lastPrinted>2020-10-14T10:13:42Z</cp:lastPrinted>
  <dcterms:created xsi:type="dcterms:W3CDTF">2020-04-21T06:52:21Z</dcterms:created>
  <dcterms:modified xsi:type="dcterms:W3CDTF">2025-02-12T09:51:05Z</dcterms:modified>
  <cp:category/>
</cp:coreProperties>
</file>